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8.jpeg" ContentType="image/jpeg"/>
  <Override PartName="/ppt/media/image5.png" ContentType="image/png"/>
  <Override PartName="/ppt/media/image10.png" ContentType="image/png"/>
  <Override PartName="/ppt/media/image6.png" ContentType="image/png"/>
  <Override PartName="/ppt/media/image12.jpeg" ContentType="image/jpeg"/>
  <Override PartName="/ppt/media/image7.png" ContentType="image/png"/>
  <Override PartName="/ppt/media/image9.png" ContentType="image/png"/>
  <Override PartName="/ppt/media/image11.jpeg" ContentType="image/jpeg"/>
  <Override PartName="/ppt/media/image13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766692-8ECE-405C-A420-01380370645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290FC6-5165-4ACE-8A5F-E0DB0942362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B1779A-6533-4A0B-AF8E-EF673B3CE43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BDEF39-87BB-4A1D-B960-7A1994C7542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215CC14-3220-4788-80B8-D1F2C1E1004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DF218B-8106-4F06-9F4F-F77C2C7D771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6206100-F84D-4F6D-8D61-EC5441F7445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8900EA4-0F09-46CC-8DD5-A44A85A4AA7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BB4BC6E-86D4-488D-91CA-A3251BFFBC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2763027-8459-4E9B-996A-115CFBE761B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04577FD-9A72-4394-88F7-4B10D69FAC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798F39-A5C2-482B-86E2-1425C7D0946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5EB0AC8-7702-4F13-99CE-38BDB7786BD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39D2994-8D03-4F40-876C-0FE4C1AE09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43FC7CF-712D-4B33-B535-494886FD2C5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96B3F8A-1417-452F-B620-8FBD1F12019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422B7EE-6074-4F65-A47E-F76D9E86E07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2F8641D-5FFA-435A-BE8F-1B9C5CD4F22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1081CC8-7297-465F-B326-55D7DFDA222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CA6B78B-4ACC-4621-BA78-98D516303BB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85027F8-24D7-450F-86CA-703CAB22E3A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544FFB5-A793-4030-BB11-8CB80CAA3AD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D8AA6B-CDF2-4C23-A877-AC70122A956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F04AC83-C75E-4FC5-9836-05F290AB595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A538445-3609-4BBD-BA98-B94CACC720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6F9549C-DB1F-41C2-8156-861B9083E36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462E586-15F7-4D66-90C7-E75F329BA35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1CA904B-B936-480B-990E-7699910DC75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7C471EC-2955-41E7-8C1F-44E6C7919F8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38DEBDF-765A-4A4C-95EC-1C421219B52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BDF479A-0611-4077-A49C-67D1F89E7BB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C8139EF-5808-4AAF-AEA5-C0F333F48CA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E776263-CA4F-4D7C-9C7A-58ED467234A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EB0A80-D221-4329-91DB-1C8C7C5091E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BF83A4B-950C-46C3-A6D3-EE19C299A04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676C0F0-60A0-45BA-9B73-24A7C8D48BB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A643003-0770-423A-867D-995F644FC10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3760666-925E-4D69-ACF8-5E10443CFE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6D1D494-ED6B-4CEC-AB10-D532B3131B5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94FDD81-791E-4EBB-B683-6D0E0B3C1CF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1EEE491-DBF8-4E94-A45A-2767263BE81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AF240EE-16C6-41A2-8E78-2CF4A6485E7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D71AB20-7C7B-455C-91C6-6C4649AA9D2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37E3C3-EFB4-4109-A61B-F6FB3C2B7E3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7E1C37-0416-4299-8824-FB78A2AFF69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BF985D-68AE-4B20-B825-F67BE64A9D8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8FE874-9756-4FFA-92FB-BA6EDBD227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CEB476-A520-4E26-8977-92B5A762462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389520" y="347760"/>
            <a:ext cx="11406240" cy="11826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Rectangle 8" hidden="1"/>
          <p:cNvSpPr/>
          <p:nvPr/>
        </p:nvSpPr>
        <p:spPr>
          <a:xfrm>
            <a:off x="8145000" y="1592280"/>
            <a:ext cx="3650760" cy="6516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Rectangle 9" hidden="1"/>
          <p:cNvSpPr/>
          <p:nvPr/>
        </p:nvSpPr>
        <p:spPr>
          <a:xfrm>
            <a:off x="389520" y="1592280"/>
            <a:ext cx="7680960" cy="6516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28720" cy="828720"/>
          </a:xfrm>
          <a:prstGeom prst="rect">
            <a:avLst/>
          </a:prstGeom>
          <a:ln w="0">
            <a:noFill/>
          </a:ln>
        </p:spPr>
      </p:pic>
      <p:sp>
        <p:nvSpPr>
          <p:cNvPr id="4" name="Rectangle 6"/>
          <p:cNvSpPr/>
          <p:nvPr/>
        </p:nvSpPr>
        <p:spPr>
          <a:xfrm>
            <a:off x="378000" y="1750320"/>
            <a:ext cx="11428920" cy="23166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" name="Rectangle 8"/>
          <p:cNvSpPr/>
          <p:nvPr/>
        </p:nvSpPr>
        <p:spPr>
          <a:xfrm>
            <a:off x="8381880" y="4155840"/>
            <a:ext cx="3425040" cy="6516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Rectangle 9"/>
          <p:cNvSpPr/>
          <p:nvPr/>
        </p:nvSpPr>
        <p:spPr>
          <a:xfrm>
            <a:off x="378000" y="4155840"/>
            <a:ext cx="7912080" cy="6516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7" name="图片 7" descr=""/>
          <p:cNvPicPr/>
          <p:nvPr/>
        </p:nvPicPr>
        <p:blipFill>
          <a:blip r:embed="rId3"/>
          <a:stretch/>
        </p:blipFill>
        <p:spPr>
          <a:xfrm>
            <a:off x="358920" y="246240"/>
            <a:ext cx="2532240" cy="106740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ftr" idx="1"/>
          </p:nvPr>
        </p:nvSpPr>
        <p:spPr>
          <a:xfrm>
            <a:off x="581040" y="5951880"/>
            <a:ext cx="6910200" cy="35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2"/>
          </p:nvPr>
        </p:nvSpPr>
        <p:spPr>
          <a:xfrm>
            <a:off x="10558440" y="5956200"/>
            <a:ext cx="1009440" cy="35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E43E050-6597-47E7-BE3E-670679BDAC6C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dt" idx="3"/>
          </p:nvPr>
        </p:nvSpPr>
        <p:spPr>
          <a:xfrm>
            <a:off x="7606080" y="5956200"/>
            <a:ext cx="2837880" cy="35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6"/>
          <p:cNvSpPr/>
          <p:nvPr/>
        </p:nvSpPr>
        <p:spPr>
          <a:xfrm>
            <a:off x="389520" y="347760"/>
            <a:ext cx="11406240" cy="11826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" name="Rectangle 8"/>
          <p:cNvSpPr/>
          <p:nvPr/>
        </p:nvSpPr>
        <p:spPr>
          <a:xfrm>
            <a:off x="8145000" y="1592280"/>
            <a:ext cx="3650760" cy="6516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" name="Rectangle 9"/>
          <p:cNvSpPr/>
          <p:nvPr/>
        </p:nvSpPr>
        <p:spPr>
          <a:xfrm>
            <a:off x="389520" y="1592280"/>
            <a:ext cx="7680960" cy="6516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2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28720" cy="82872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ftr" idx="4"/>
          </p:nvPr>
        </p:nvSpPr>
        <p:spPr>
          <a:xfrm>
            <a:off x="581040" y="5951880"/>
            <a:ext cx="6910200" cy="35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ldNum" idx="5"/>
          </p:nvPr>
        </p:nvSpPr>
        <p:spPr>
          <a:xfrm>
            <a:off x="10558440" y="5956200"/>
            <a:ext cx="1045800" cy="35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7668671-AF41-42A6-B3A0-E6912C920C57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6"/>
          </p:nvPr>
        </p:nvSpPr>
        <p:spPr>
          <a:xfrm>
            <a:off x="7606080" y="5956200"/>
            <a:ext cx="2837880" cy="35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6"/>
          <p:cNvSpPr/>
          <p:nvPr/>
        </p:nvSpPr>
        <p:spPr>
          <a:xfrm>
            <a:off x="389520" y="347760"/>
            <a:ext cx="11406240" cy="11826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5" name="Rectangle 8"/>
          <p:cNvSpPr/>
          <p:nvPr/>
        </p:nvSpPr>
        <p:spPr>
          <a:xfrm>
            <a:off x="8145000" y="1592280"/>
            <a:ext cx="3650760" cy="6516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6" name="Rectangle 9"/>
          <p:cNvSpPr/>
          <p:nvPr/>
        </p:nvSpPr>
        <p:spPr>
          <a:xfrm>
            <a:off x="389520" y="1592280"/>
            <a:ext cx="7680960" cy="6516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97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28720" cy="828720"/>
          </a:xfrm>
          <a:prstGeom prst="rect">
            <a:avLst/>
          </a:prstGeom>
          <a:ln w="0">
            <a:noFill/>
          </a:ln>
        </p:spPr>
      </p:pic>
      <p:sp>
        <p:nvSpPr>
          <p:cNvPr id="98" name="PlaceHolder 1"/>
          <p:cNvSpPr>
            <a:spLocks noGrp="1"/>
          </p:cNvSpPr>
          <p:nvPr>
            <p:ph type="ftr" idx="7"/>
          </p:nvPr>
        </p:nvSpPr>
        <p:spPr>
          <a:xfrm>
            <a:off x="581040" y="5951880"/>
            <a:ext cx="6910200" cy="35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ldNum" idx="8"/>
          </p:nvPr>
        </p:nvSpPr>
        <p:spPr>
          <a:xfrm>
            <a:off x="10558440" y="5956200"/>
            <a:ext cx="1045800" cy="35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F40BFC5-AC97-437C-8C39-C7BE16F25827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dt" idx="9"/>
          </p:nvPr>
        </p:nvSpPr>
        <p:spPr>
          <a:xfrm>
            <a:off x="7606080" y="5956200"/>
            <a:ext cx="2837880" cy="35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6" hidden="1"/>
          <p:cNvSpPr/>
          <p:nvPr/>
        </p:nvSpPr>
        <p:spPr>
          <a:xfrm>
            <a:off x="389520" y="347760"/>
            <a:ext cx="11406240" cy="11826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0" name="Rectangle 8" hidden="1"/>
          <p:cNvSpPr/>
          <p:nvPr/>
        </p:nvSpPr>
        <p:spPr>
          <a:xfrm>
            <a:off x="8145000" y="1592280"/>
            <a:ext cx="3650760" cy="6516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1" name="Rectangle 9" hidden="1"/>
          <p:cNvSpPr/>
          <p:nvPr/>
        </p:nvSpPr>
        <p:spPr>
          <a:xfrm>
            <a:off x="389520" y="1592280"/>
            <a:ext cx="7680960" cy="6516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42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28720" cy="828720"/>
          </a:xfrm>
          <a:prstGeom prst="rect">
            <a:avLst/>
          </a:prstGeom>
          <a:ln w="0">
            <a:noFill/>
          </a:ln>
        </p:spPr>
      </p:pic>
      <p:sp>
        <p:nvSpPr>
          <p:cNvPr id="143" name="Rectangle 6"/>
          <p:cNvSpPr/>
          <p:nvPr/>
        </p:nvSpPr>
        <p:spPr>
          <a:xfrm>
            <a:off x="378000" y="1750320"/>
            <a:ext cx="11428920" cy="23166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4" name="Rectangle 8"/>
          <p:cNvSpPr/>
          <p:nvPr/>
        </p:nvSpPr>
        <p:spPr>
          <a:xfrm>
            <a:off x="8381880" y="4155840"/>
            <a:ext cx="3425040" cy="6516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5" name="Rectangle 9"/>
          <p:cNvSpPr/>
          <p:nvPr/>
        </p:nvSpPr>
        <p:spPr>
          <a:xfrm>
            <a:off x="378000" y="4155840"/>
            <a:ext cx="7912080" cy="6516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46" name="图片 7" descr=""/>
          <p:cNvPicPr/>
          <p:nvPr/>
        </p:nvPicPr>
        <p:blipFill>
          <a:blip r:embed="rId3"/>
          <a:stretch/>
        </p:blipFill>
        <p:spPr>
          <a:xfrm>
            <a:off x="358920" y="246240"/>
            <a:ext cx="2532240" cy="106740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ftr" idx="10"/>
          </p:nvPr>
        </p:nvSpPr>
        <p:spPr>
          <a:xfrm>
            <a:off x="581040" y="5951880"/>
            <a:ext cx="6910200" cy="35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11"/>
          </p:nvPr>
        </p:nvSpPr>
        <p:spPr>
          <a:xfrm>
            <a:off x="10558440" y="5956200"/>
            <a:ext cx="1009440" cy="35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420707C-A6DA-4142-9056-9482BBE15DB7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dt" idx="12"/>
          </p:nvPr>
        </p:nvSpPr>
        <p:spPr>
          <a:xfrm>
            <a:off x="7606080" y="5956200"/>
            <a:ext cx="2837880" cy="35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1766663592.mp4" TargetMode="External"/><Relationship Id="rId2" Type="http://schemas.microsoft.com/office/2007/relationships/media" Target="file:///home/anuarsantoyo/Downloads/1766663592.mp4" TargetMode="External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1314808725.mp4" TargetMode="External"/><Relationship Id="rId2" Type="http://schemas.microsoft.com/office/2007/relationships/media" Target="file:///home/anuarsantoyo/Downloads/1314808725.mp4" TargetMode="External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2029154052.mp4" TargetMode="External"/><Relationship Id="rId2" Type="http://schemas.microsoft.com/office/2007/relationships/media" Target="file:///home/anuarsantoyo/Downloads/2029154052.mp4" TargetMode="External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86840" cy="195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  <a:ea typeface="Noto Sans CJK SC"/>
              </a:rPr>
              <a:t>Project update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86840" cy="133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Evolutionary Algorithm Generator for Controlling Strategies of a Batbot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zh-CN" sz="2000" spc="-1" strike="noStrike" cap="all">
                <a:solidFill>
                  <a:srgbClr val="5c2f7d"/>
                </a:solidFill>
                <a:latin typeface="Gill Sans MT"/>
              </a:rPr>
              <a:t>安武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2024/03/15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2400" cy="100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Research progress and problems encountered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1" name="PlaceHolder 11"/>
          <p:cNvSpPr/>
          <p:nvPr/>
        </p:nvSpPr>
        <p:spPr>
          <a:xfrm>
            <a:off x="583920" y="1270080"/>
            <a:ext cx="11988360" cy="44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Developed working feedback control using PID and MPU Sensor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9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86000" y="2286000"/>
            <a:ext cx="7314840" cy="4145040"/>
          </a:xfrm>
          <a:prstGeom prst="rect">
            <a:avLst/>
          </a:prstGeom>
          <a:ln w="0">
            <a:noFill/>
          </a:ln>
        </p:spPr>
      </p:pic>
      <p:sp>
        <p:nvSpPr>
          <p:cNvPr id="193" name=""/>
          <p:cNvSpPr txBox="1"/>
          <p:nvPr/>
        </p:nvSpPr>
        <p:spPr>
          <a:xfrm>
            <a:off x="0" y="6511680"/>
            <a:ext cx="457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2400" cy="100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Research progress and problems encountered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5" name="PlaceHolder 4"/>
          <p:cNvSpPr/>
          <p:nvPr/>
        </p:nvSpPr>
        <p:spPr>
          <a:xfrm>
            <a:off x="583920" y="1270080"/>
            <a:ext cx="11988360" cy="44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To avoid vibrations: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Smoothing algorithm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Sensor fixation in body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4800600" y="2057400"/>
            <a:ext cx="6719760" cy="4324680"/>
          </a:xfrm>
          <a:prstGeom prst="rect">
            <a:avLst/>
          </a:prstGeom>
          <a:ln w="0">
            <a:noFill/>
          </a:ln>
        </p:spPr>
      </p:pic>
      <p:sp>
        <p:nvSpPr>
          <p:cNvPr id="197" name=""/>
          <p:cNvSpPr txBox="1"/>
          <p:nvPr/>
        </p:nvSpPr>
        <p:spPr>
          <a:xfrm>
            <a:off x="0" y="6511680"/>
            <a:ext cx="457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2400" cy="100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Research progress and problems encountered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99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514600" y="2286000"/>
            <a:ext cx="7314840" cy="414504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 txBox="1"/>
          <p:nvPr/>
        </p:nvSpPr>
        <p:spPr>
          <a:xfrm>
            <a:off x="0" y="6511680"/>
            <a:ext cx="457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2400" cy="100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Research progress and problems encountered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0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514600" y="2255760"/>
            <a:ext cx="7314840" cy="414504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 txBox="1"/>
          <p:nvPr/>
        </p:nvSpPr>
        <p:spPr>
          <a:xfrm>
            <a:off x="0" y="6511680"/>
            <a:ext cx="457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2400" cy="100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Research progress and problems encountered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 flipH="1">
            <a:off x="5943600" y="1738800"/>
            <a:ext cx="2743200" cy="4890600"/>
          </a:xfrm>
          <a:prstGeom prst="rect">
            <a:avLst/>
          </a:prstGeom>
          <a:ln w="0">
            <a:noFill/>
          </a:ln>
        </p:spPr>
      </p:pic>
      <p:pic>
        <p:nvPicPr>
          <p:cNvPr id="206" name="" descr=""/>
          <p:cNvPicPr/>
          <p:nvPr/>
        </p:nvPicPr>
        <p:blipFill>
          <a:blip r:embed="rId2"/>
          <a:stretch/>
        </p:blipFill>
        <p:spPr>
          <a:xfrm>
            <a:off x="8915400" y="1738440"/>
            <a:ext cx="2743200" cy="4890960"/>
          </a:xfrm>
          <a:prstGeom prst="rect">
            <a:avLst/>
          </a:prstGeom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3"/>
          <a:stretch/>
        </p:blipFill>
        <p:spPr>
          <a:xfrm>
            <a:off x="3200400" y="1828800"/>
            <a:ext cx="2692440" cy="480060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8"/>
          <p:cNvSpPr/>
          <p:nvPr/>
        </p:nvSpPr>
        <p:spPr>
          <a:xfrm>
            <a:off x="0" y="1270080"/>
            <a:ext cx="3200400" cy="444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Enlarged flapping amplitude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Left gear screw came of, damaged gear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Installed PID switch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Next step: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Finish gear replacement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Calibrate PID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09" name=""/>
          <p:cNvSpPr txBox="1"/>
          <p:nvPr/>
        </p:nvSpPr>
        <p:spPr>
          <a:xfrm>
            <a:off x="0" y="6511680"/>
            <a:ext cx="457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86840" cy="195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Thank you!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4986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2020-01-04T07:43:38Z</dcterms:created>
  <dc:creator>陈 伟浩</dc:creator>
  <dc:description/>
  <dc:language>en-US</dc:language>
  <cp:lastModifiedBy/>
  <cp:lastPrinted>2020-04-04T02:50:47Z</cp:lastPrinted>
  <dcterms:modified xsi:type="dcterms:W3CDTF">2024-03-18T14:38:54Z</dcterms:modified>
  <cp:revision>1200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14</vt:r8>
  </property>
  <property fmtid="{D5CDD505-2E9C-101B-9397-08002B2CF9AE}" pid="3" name="PresentationFormat">
    <vt:lpwstr>宽屏</vt:lpwstr>
  </property>
  <property fmtid="{D5CDD505-2E9C-101B-9397-08002B2CF9AE}" pid="4" name="Slides">
    <vt:r8>21</vt:r8>
  </property>
</Properties>
</file>